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70" r:id="rId2"/>
    <p:sldId id="271" r:id="rId3"/>
    <p:sldId id="272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dcab2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14dcab2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dcab220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14dcab220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dcab220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14dcab220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del servidor: diseño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8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25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8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93" name="Google Shape;493;p8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84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84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Reestructura de nuestro servidor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85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501" name="Google Shape;501;p8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8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85"/>
          <p:cNvSpPr txBox="1"/>
          <p:nvPr/>
        </p:nvSpPr>
        <p:spPr>
          <a:xfrm>
            <a:off x="457350" y="2192275"/>
            <a:ext cx="38346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 base en las clases previamente vistas, realizar los cambios necesarios en tu proyecto para que se base en un modelo de capas.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El proyecto debe contar con capas de routing, controlador, dao, con nuestras vistas bien separadas y con las responsabilidades correctamente delegadas.</a:t>
            </a:r>
            <a:endParaRPr sz="1350" b="0" i="0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85"/>
          <p:cNvSpPr txBox="1"/>
          <p:nvPr/>
        </p:nvSpPr>
        <p:spPr>
          <a:xfrm>
            <a:off x="457350" y="899275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Reestructura de nuestro servidor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5" name="Google Shape;505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85"/>
          <p:cNvSpPr txBox="1"/>
          <p:nvPr/>
        </p:nvSpPr>
        <p:spPr>
          <a:xfrm>
            <a:off x="4536350" y="2192275"/>
            <a:ext cx="38346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Además, mover del proyecto todas las partes importantes y comprometedoras en un archivo .env para poder leerlo bajo variables de entorno en un archivo config.js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para poder clonar, además. adjunto el archivo .env para poder relacionar las variables de entorno.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8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149</Words>
  <Application>Microsoft Office PowerPoint</Application>
  <PresentationFormat>Presentación en pantalla (16:9)</PresentationFormat>
  <Paragraphs>21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3</cp:revision>
  <dcterms:modified xsi:type="dcterms:W3CDTF">2023-07-14T22:30:17Z</dcterms:modified>
</cp:coreProperties>
</file>